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87" r:id="rId5"/>
    <p:sldId id="288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65CCDC62-931A-4829-91A0-97746D0B076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16325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F770C07A-7884-478F-A6B0-7C6AC75F940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48719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C369F1B-3594-4589-BA8F-F1C7BA087A12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4CC1614-56C1-4405-A877-A481B91609C5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5A0FCD8-61AD-4064-81B3-3AA2E0417049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CD47B51-D080-4F2D-8735-A9FA5E13C375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F3125A9-28AD-4502-8E61-901781A376F7}" type="slidenum">
              <a:rPr lang="zh-TW" altLang="en-US" sz="1200">
                <a:ea typeface="新細明體" pitchFamily="18" charset="-120"/>
              </a:rPr>
              <a:pPr algn="r"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977709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431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77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我主耶穌，惟祢是配，來得永遠的讚美；</a:t>
            </a:r>
          </a:p>
          <a:p>
            <a:pPr algn="ctr" eaLnBrk="1" hangingPunct="1"/>
            <a:r>
              <a:rPr lang="en-US" altLang="zh-TW" sz="2800" dirty="0"/>
              <a:t>Jesus, Thou alone art worthy </a:t>
            </a:r>
          </a:p>
          <a:p>
            <a:pPr algn="ctr" eaLnBrk="1" hangingPunct="1"/>
            <a:r>
              <a:rPr lang="en-US" altLang="zh-TW" sz="2800" dirty="0"/>
              <a:t>Ceaseless praises to receive;</a:t>
            </a:r>
          </a:p>
          <a:p>
            <a:pPr algn="ctr" eaLnBrk="1" hangingPunct="1"/>
            <a:r>
              <a:rPr lang="zh-TW" altLang="en-US" dirty="0"/>
              <a:t>因祢愛心、恩典、慈良，遠超我們所能想。</a:t>
            </a:r>
          </a:p>
          <a:p>
            <a:pPr algn="ctr" eaLnBrk="1" hangingPunct="1"/>
            <a:r>
              <a:rPr lang="en-US" altLang="zh-TW" sz="2800" dirty="0"/>
              <a:t>For Thy love, and grace, and goodness </a:t>
            </a:r>
          </a:p>
          <a:p>
            <a:pPr algn="ctr" eaLnBrk="1" hangingPunct="1"/>
            <a:r>
              <a:rPr lang="en-US" altLang="zh-TW" sz="2800" dirty="0"/>
              <a:t>Rise o’er all our thoughts conceive.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192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我主耶穌</a:t>
            </a:r>
            <a:r>
              <a:rPr lang="zh-CN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惟</a:t>
            </a:r>
            <a:r>
              <a:rPr lang="zh-CN" altLang="zh-TW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是配</a:t>
            </a:r>
            <a:r>
              <a:rPr lang="en-US" altLang="zh-TW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JESUS, THOU ALONE ART WORTHY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我們滿心感激不盡，前來稱頌祢尊名；</a:t>
            </a:r>
          </a:p>
          <a:p>
            <a:pPr algn="ctr" eaLnBrk="1" hangingPunct="1"/>
            <a:r>
              <a:rPr lang="en-US" altLang="zh-TW" sz="2800" dirty="0"/>
              <a:t>With adoring hearts, we ender </a:t>
            </a:r>
          </a:p>
          <a:p>
            <a:pPr algn="ctr" eaLnBrk="1" hangingPunct="1"/>
            <a:r>
              <a:rPr lang="en-US" altLang="zh-TW" sz="2800" dirty="0"/>
              <a:t>Honor to Thy precious Name,</a:t>
            </a:r>
          </a:p>
          <a:p>
            <a:pPr algn="ctr" eaLnBrk="1" hangingPunct="1"/>
            <a:r>
              <a:rPr lang="zh-TW" altLang="en-US" dirty="0"/>
              <a:t>一生一世滿被恩惠，到處述說祢寶貴。</a:t>
            </a:r>
          </a:p>
          <a:p>
            <a:pPr algn="ctr" eaLnBrk="1" hangingPunct="1"/>
            <a:r>
              <a:rPr lang="en-US" altLang="zh-TW" sz="2800" dirty="0"/>
              <a:t>Overflowing with Thy mercies, </a:t>
            </a:r>
          </a:p>
          <a:p>
            <a:pPr algn="ctr" eaLnBrk="1" hangingPunct="1"/>
            <a:r>
              <a:rPr lang="en-US" altLang="zh-TW" sz="2800" dirty="0"/>
              <a:t>Far and wide Thy worth proclaim.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192 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我們所拜的主耶穌，祢是何等的寬恕；</a:t>
            </a:r>
          </a:p>
          <a:p>
            <a:pPr algn="ctr" eaLnBrk="1" hangingPunct="1"/>
            <a:r>
              <a:rPr lang="en-US" altLang="zh-TW" sz="2800" dirty="0"/>
              <a:t>How good is the God we adore, </a:t>
            </a:r>
          </a:p>
          <a:p>
            <a:pPr algn="ctr" eaLnBrk="1" hangingPunct="1"/>
            <a:r>
              <a:rPr lang="en-US" altLang="zh-TW" sz="2800" dirty="0"/>
              <a:t>Our faithful unchanging Friend;</a:t>
            </a:r>
          </a:p>
          <a:p>
            <a:pPr algn="ctr" eaLnBrk="1" hangingPunct="1"/>
            <a:r>
              <a:rPr lang="zh-TW" altLang="en-US" dirty="0"/>
              <a:t>祢的愛心像祢能力，永無限量永無已。</a:t>
            </a:r>
          </a:p>
          <a:p>
            <a:pPr algn="ctr" eaLnBrk="1" hangingPunct="1"/>
            <a:r>
              <a:rPr lang="en-US" altLang="zh-TW" sz="2800" dirty="0"/>
              <a:t>Whose love is as great as His power, </a:t>
            </a:r>
          </a:p>
          <a:p>
            <a:pPr algn="ctr" eaLnBrk="1" hangingPunct="1"/>
            <a:r>
              <a:rPr lang="en-US" altLang="zh-TW" sz="2800" dirty="0"/>
              <a:t>Knows neither measure nor end.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耶穌，祢是首先、末後，祢要領我到盡頭；</a:t>
            </a:r>
          </a:p>
          <a:p>
            <a:pPr algn="ctr" eaLnBrk="1" hangingPunct="1"/>
            <a:r>
              <a:rPr lang="en-US" altLang="zh-TW" sz="2800" dirty="0" err="1"/>
              <a:t>’Tis</a:t>
            </a:r>
            <a:r>
              <a:rPr lang="en-US" altLang="zh-TW" sz="2800" dirty="0"/>
              <a:t> Jesus, the First and the Last </a:t>
            </a:r>
          </a:p>
          <a:p>
            <a:pPr algn="ctr" eaLnBrk="1" hangingPunct="1"/>
            <a:r>
              <a:rPr lang="en-US" altLang="zh-TW" sz="2800" dirty="0"/>
              <a:t>Whose Spirit shall guide us home;</a:t>
            </a:r>
          </a:p>
          <a:p>
            <a:pPr algn="ctr" eaLnBrk="1" hangingPunct="1"/>
            <a:r>
              <a:rPr lang="zh-TW" altLang="en-US" dirty="0"/>
              <a:t>因著已往我讚美祢，為著將來我靠祢。</a:t>
            </a:r>
          </a:p>
          <a:p>
            <a:pPr algn="ctr" eaLnBrk="1" hangingPunct="1"/>
            <a:r>
              <a:rPr lang="en-US" altLang="zh-TW" sz="2800" dirty="0"/>
              <a:t>We’ll praise Him for all that is past, </a:t>
            </a:r>
          </a:p>
          <a:p>
            <a:pPr algn="ctr" eaLnBrk="1" hangingPunct="1"/>
            <a:r>
              <a:rPr lang="en-US" altLang="zh-TW" sz="2800" dirty="0"/>
              <a:t>Trust Him for all that’s to come.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讚祂！讚祂！讚我恩人！聖徒們哪，當高聲！</a:t>
            </a:r>
          </a:p>
          <a:p>
            <a:pPr algn="ctr" eaLnBrk="1" hangingPunct="1"/>
            <a:r>
              <a:rPr lang="en-US" altLang="zh-TW" sz="2800" dirty="0"/>
              <a:t>Praise Him! Praise Him! Praise the Savior! </a:t>
            </a:r>
          </a:p>
          <a:p>
            <a:pPr algn="ctr" eaLnBrk="1" hangingPunct="1"/>
            <a:r>
              <a:rPr lang="en-US" altLang="zh-TW" sz="2800" dirty="0"/>
              <a:t>Saints aloud your voices raise!</a:t>
            </a:r>
          </a:p>
          <a:p>
            <a:pPr algn="ctr" eaLnBrk="1" hangingPunct="1"/>
            <a:r>
              <a:rPr lang="zh-TW" altLang="en-US" dirty="0"/>
              <a:t>讚祂！讚祂！直到天上，讚得完全讚得長。</a:t>
            </a:r>
          </a:p>
          <a:p>
            <a:pPr algn="ctr" eaLnBrk="1" hangingPunct="1"/>
            <a:r>
              <a:rPr lang="en-US" altLang="zh-TW" sz="2800" dirty="0"/>
              <a:t>Praise Him! Praise Him! Till in heaven </a:t>
            </a:r>
          </a:p>
          <a:p>
            <a:pPr algn="ctr" eaLnBrk="1" hangingPunct="1"/>
            <a:r>
              <a:rPr lang="en-US" altLang="zh-TW" sz="2800" dirty="0"/>
              <a:t>Perfected we sing His praise.</a:t>
            </a:r>
          </a:p>
          <a:p>
            <a:pPr algn="ctr">
              <a:spcBef>
                <a:spcPct val="500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587</TotalTime>
  <Words>329</Words>
  <Application>Microsoft Office PowerPoint</Application>
  <PresentationFormat>On-screen Show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NSimSun</vt:lpstr>
      <vt:lpstr>宋体</vt:lpstr>
      <vt:lpstr>Microsoft JhengHei</vt:lpstr>
      <vt:lpstr>新細明體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H192  我主耶穌，惟祢是配  JESUS, THOU ALONE ART WORTHY (1/5)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74</cp:revision>
  <dcterms:created xsi:type="dcterms:W3CDTF">2001-04-19T19:07:54Z</dcterms:created>
  <dcterms:modified xsi:type="dcterms:W3CDTF">2017-08-02T23:44:36Z</dcterms:modified>
</cp:coreProperties>
</file>